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2" r:id="rId15"/>
    <p:sldId id="268" r:id="rId16"/>
    <p:sldId id="269" r:id="rId17"/>
    <p:sldId id="275" r:id="rId18"/>
    <p:sldId id="276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02A10-C69D-499F-9AFC-2DB906B89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7988" y="1219201"/>
            <a:ext cx="8689976" cy="1206498"/>
          </a:xfrm>
        </p:spPr>
        <p:txBody>
          <a:bodyPr>
            <a:normAutofit/>
          </a:bodyPr>
          <a:lstStyle/>
          <a:p>
            <a:r>
              <a:rPr lang="es-ES" sz="6000" dirty="0"/>
              <a:t>More than a read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42EE64-9AB5-4FBB-B732-3AA21973B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312" y="3429000"/>
            <a:ext cx="8689976" cy="1371599"/>
          </a:xfrm>
        </p:spPr>
        <p:txBody>
          <a:bodyPr>
            <a:noAutofit/>
          </a:bodyPr>
          <a:lstStyle/>
          <a:p>
            <a:r>
              <a:rPr lang="es-ES" sz="3600" dirty="0"/>
              <a:t>Salvador Blas González</a:t>
            </a:r>
          </a:p>
          <a:p>
            <a:r>
              <a:rPr lang="es-ES" sz="3600" dirty="0"/>
              <a:t>1ºdaw</a:t>
            </a:r>
          </a:p>
          <a:p>
            <a:r>
              <a:rPr lang="es-ES" sz="3600" dirty="0"/>
              <a:t>Ies los albares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23FC29-7056-4617-BFDE-719BB22E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598" y="723899"/>
            <a:ext cx="2019302" cy="20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19585-E0AE-49C4-93BA-E3F7E62F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Modif cliente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0E2D80-312B-4780-BB42-4FEC4FFA77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4981" y="2214694"/>
            <a:ext cx="4753638" cy="302937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19F3B-D890-469A-BAC0-EA763819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29" y="2209931"/>
            <a:ext cx="473458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1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98980-58C0-4FB1-9BF8-BC1B4633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ELIMINAR CLIENTE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C24F25-67D1-4502-BD22-C97D56A126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4617" y="2214694"/>
            <a:ext cx="4763165" cy="305795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FBAA81-6288-4786-8F18-C034272B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17" y="2224221"/>
            <a:ext cx="476316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E2F16-2FB0-4F2E-845C-6E695FEB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2.4 CALCULADORA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1AE538-B104-4620-A5EF-4FB68EA185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65085" y="2377058"/>
            <a:ext cx="5582429" cy="3200847"/>
          </a:xfrm>
        </p:spPr>
      </p:pic>
    </p:spTree>
    <p:extLst>
      <p:ext uri="{BB962C8B-B14F-4D97-AF65-F5344CB8AC3E}">
        <p14:creationId xmlns:p14="http://schemas.microsoft.com/office/powerpoint/2010/main" val="212467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E479A-38EE-400D-8197-BFEB460C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2.5 copia de seguridad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91CDF8B-17F8-4973-9EB9-029C53DA75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3575" y="2214694"/>
            <a:ext cx="3456523" cy="173791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F014E4-D3F5-4877-BB66-055A7D73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98" y="2521598"/>
            <a:ext cx="2915057" cy="11241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72AA14-98B1-48E5-A3F7-0F2726DD2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03" y="2516836"/>
            <a:ext cx="2819794" cy="11336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015A93C-E8A4-4B82-885E-8C76C6E21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21" y="4254753"/>
            <a:ext cx="7655067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292E6-E054-4E5B-8616-F71903B2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2.6 manual de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53BC93-EBCF-411B-B205-DE61AB67C3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7245" y="2430886"/>
            <a:ext cx="3397087" cy="199622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4EABB4-812E-49D6-B667-8E2731B5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39" y="1624522"/>
            <a:ext cx="6243577" cy="44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8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D02C5-976E-4D4E-B89E-7E5FDE62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2.7 SALIR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DBA926-8420-4632-9CC1-2BD9E9CCB8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50981" y="2489200"/>
            <a:ext cx="5076848" cy="2601256"/>
          </a:xfrm>
        </p:spPr>
      </p:pic>
    </p:spTree>
    <p:extLst>
      <p:ext uri="{BB962C8B-B14F-4D97-AF65-F5344CB8AC3E}">
        <p14:creationId xmlns:p14="http://schemas.microsoft.com/office/powerpoint/2010/main" val="245215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3E261-7C2C-4C37-8AD5-2CE547BB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Ventana cliente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67BDAC-39F6-45B4-8424-B4E26E6795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7091" y="1875861"/>
            <a:ext cx="7297817" cy="3606231"/>
          </a:xfrm>
        </p:spPr>
      </p:pic>
    </p:spTree>
    <p:extLst>
      <p:ext uri="{BB962C8B-B14F-4D97-AF65-F5344CB8AC3E}">
        <p14:creationId xmlns:p14="http://schemas.microsoft.com/office/powerpoint/2010/main" val="362761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958FE-2B75-4366-8933-9BBE0A1D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FB87C0-B741-436E-A421-AC02CDCF06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14700" y="2008325"/>
            <a:ext cx="5524500" cy="4068857"/>
          </a:xfrm>
        </p:spPr>
      </p:pic>
    </p:spTree>
    <p:extLst>
      <p:ext uri="{BB962C8B-B14F-4D97-AF65-F5344CB8AC3E}">
        <p14:creationId xmlns:p14="http://schemas.microsoft.com/office/powerpoint/2010/main" val="14878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5CCCB-7C96-4670-A856-8D790455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CARRITO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11267C9-0259-4B81-B7F7-C97573B68E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4290" y="2214694"/>
            <a:ext cx="5687219" cy="31722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EEF5FB-A521-445F-A6E0-01245A49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72" y="1763519"/>
            <a:ext cx="3478628" cy="14523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B43C3B-8728-4323-9DD8-74021C07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872" y="3800828"/>
            <a:ext cx="3478628" cy="15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2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4119E-2DE1-445D-B88C-FB943AE2B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FIN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99950-71E5-4ADB-A0BA-35FAC4A23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29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026BF-D617-475B-B09F-3E073BC9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24" y="4381500"/>
            <a:ext cx="10351752" cy="3937000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sz="3600" b="1" dirty="0"/>
              <a:t>1. Introducción a la app</a:t>
            </a:r>
            <a:br>
              <a:rPr lang="es-ES" sz="2400" b="1" dirty="0"/>
            </a:br>
            <a:r>
              <a:rPr lang="es-ES" b="1" dirty="0"/>
              <a:t> </a:t>
            </a:r>
            <a:r>
              <a:rPr lang="es-ES" sz="3600" b="1" dirty="0"/>
              <a:t>2. ventana manager</a:t>
            </a:r>
            <a:br>
              <a:rPr lang="es-ES" sz="2400" b="1" dirty="0"/>
            </a:br>
            <a:r>
              <a:rPr lang="es-ES" sz="3100" i="1" u="sng" dirty="0"/>
              <a:t>2.1 Catalogo de libros</a:t>
            </a:r>
            <a:br>
              <a:rPr lang="es-ES" sz="2400" dirty="0"/>
            </a:br>
            <a:r>
              <a:rPr lang="es-ES" sz="2400" dirty="0"/>
              <a:t>2.1.1 añadir, eliminar y modif libro (lista)</a:t>
            </a:r>
            <a:br>
              <a:rPr lang="es-ES" sz="2400" dirty="0"/>
            </a:br>
            <a:br>
              <a:rPr lang="es-ES" sz="2400" dirty="0"/>
            </a:br>
            <a:r>
              <a:rPr lang="es-ES" sz="3100" i="1" u="sng" dirty="0"/>
              <a:t>2.2 mantenimiento clientes</a:t>
            </a:r>
            <a:br>
              <a:rPr lang="es-ES" sz="2400" dirty="0"/>
            </a:br>
            <a:r>
              <a:rPr lang="es-ES" sz="2400" dirty="0"/>
              <a:t>2.2.1 alta, baja y modif clientes (lista)</a:t>
            </a:r>
            <a:br>
              <a:rPr lang="es-ES" sz="2400" dirty="0"/>
            </a:br>
            <a:br>
              <a:rPr lang="es-ES" sz="2400" dirty="0"/>
            </a:br>
            <a:r>
              <a:rPr lang="es-ES" sz="3100" u="sng" dirty="0"/>
              <a:t>2.3 Estadísticas</a:t>
            </a:r>
            <a:br>
              <a:rPr lang="es-ES" sz="2400" dirty="0"/>
            </a:br>
            <a:r>
              <a:rPr lang="es-ES" sz="3100" i="1" u="sng" dirty="0"/>
              <a:t>2.4 calculadora</a:t>
            </a:r>
            <a:br>
              <a:rPr lang="es-ES" sz="3100" i="1" u="sng" dirty="0"/>
            </a:br>
            <a:r>
              <a:rPr lang="es-ES" sz="3100" i="1" u="sng" dirty="0"/>
              <a:t>2.5 Copia de seguridad</a:t>
            </a:r>
            <a:br>
              <a:rPr lang="es-ES" sz="3100" i="1" u="sng" dirty="0"/>
            </a:br>
            <a:r>
              <a:rPr lang="es-ES" sz="3100" i="1" u="sng" dirty="0"/>
              <a:t>2.6 Manual de usuario</a:t>
            </a:r>
            <a:br>
              <a:rPr lang="es-ES" sz="2400" dirty="0"/>
            </a:br>
            <a:r>
              <a:rPr lang="es-ES" sz="3100" i="1" u="sng" dirty="0"/>
              <a:t>2.7 SALIR</a:t>
            </a:r>
            <a:br>
              <a:rPr lang="es-ES" sz="3100" i="1" u="sng" dirty="0"/>
            </a:br>
            <a:br>
              <a:rPr lang="es-ES" sz="2400" dirty="0"/>
            </a:br>
            <a:r>
              <a:rPr lang="es-ES" sz="3600" b="1" dirty="0"/>
              <a:t>3. ventana cliente</a:t>
            </a:r>
            <a:br>
              <a:rPr lang="es-ES" sz="2400" dirty="0"/>
            </a:br>
            <a:r>
              <a:rPr lang="es-ES" sz="3100" dirty="0"/>
              <a:t>3.1 comprar</a:t>
            </a:r>
            <a:br>
              <a:rPr lang="es-ES" sz="3100" dirty="0"/>
            </a:br>
            <a:r>
              <a:rPr lang="es-ES" sz="3100" dirty="0"/>
              <a:t>3.2 carrito</a:t>
            </a:r>
            <a:br>
              <a:rPr lang="es-ES" sz="2700" dirty="0"/>
            </a:br>
            <a:br>
              <a:rPr lang="es-ES" sz="2400" dirty="0"/>
            </a:br>
            <a:br>
              <a:rPr lang="es-ES" sz="2400" dirty="0"/>
            </a:b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788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17C8F-8157-4041-BBEE-EC5EC0C3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INTRODUCCION A LA APP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B9FF17B-AAF7-4B04-B724-C69F570AC2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10280" y="1871663"/>
            <a:ext cx="6387720" cy="4120899"/>
          </a:xfrm>
        </p:spPr>
      </p:pic>
    </p:spTree>
    <p:extLst>
      <p:ext uri="{BB962C8B-B14F-4D97-AF65-F5344CB8AC3E}">
        <p14:creationId xmlns:p14="http://schemas.microsoft.com/office/powerpoint/2010/main" val="128848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15CD2-C0D1-4189-8420-AE313797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2.Ventana manager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EC1CEE-56CA-4388-B203-2CC6C655AD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92877" y="2087694"/>
            <a:ext cx="6326846" cy="3424237"/>
          </a:xfrm>
        </p:spPr>
      </p:pic>
    </p:spTree>
    <p:extLst>
      <p:ext uri="{BB962C8B-B14F-4D97-AF65-F5344CB8AC3E}">
        <p14:creationId xmlns:p14="http://schemas.microsoft.com/office/powerpoint/2010/main" val="277383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7BB98-4B26-4B0F-95A5-811923AD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i="1" u="sng" dirty="0"/>
              <a:t>2.1 Catalogo de libros</a:t>
            </a:r>
            <a:br>
              <a:rPr lang="es-ES" dirty="0"/>
            </a:br>
            <a:r>
              <a:rPr lang="es-ES" dirty="0"/>
              <a:t>2.1.1 añadir, eliminar y modif libro (lista)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CED4D9-0A71-4652-B1FF-C6EF22D3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44" y="1680892"/>
            <a:ext cx="5953956" cy="3877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967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91424-8B54-4B19-8105-7E181BD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AÑADIR LIBRO</a:t>
            </a:r>
            <a:br>
              <a:rPr lang="es-ES" dirty="0"/>
            </a:b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9CFACD-A7EE-4FFA-A11C-EBC0DC6801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2811" y="2470721"/>
            <a:ext cx="5161389" cy="319132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733F76-695B-4FE0-9814-1F7F7E6E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12" y="2470721"/>
            <a:ext cx="540171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7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350E1-C6F5-44D2-AFE9-2CC8CF54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Eliminar libro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4605553-8713-4BC4-8333-26CCEDBE6A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8661" y="2177067"/>
            <a:ext cx="3267340" cy="250386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033471-B377-436D-A787-A008C03D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01" y="2214694"/>
            <a:ext cx="3951699" cy="2466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9AF793-8736-4C39-8451-B69824DD3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81" y="2930425"/>
            <a:ext cx="3486637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9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0DBFA-DF5A-4C25-9A85-18098A12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modificar precio</a:t>
            </a:r>
            <a:br>
              <a:rPr lang="es-ES" dirty="0"/>
            </a:b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0B0BE46-51F2-420F-8E72-07477FE5E3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15759" y="2354263"/>
            <a:ext cx="5239082" cy="3424237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9BFF448-F68F-4DE0-9E11-874D7C26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070" y="2665400"/>
            <a:ext cx="5394513" cy="255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36EAC1D-0438-4542-BBA8-A23CC660A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945" y="3082549"/>
            <a:ext cx="2391109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36FA0-8E41-4D10-9F0C-0F6B5F9F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2.2 MANTENIMIENTO CLIENTES</a:t>
            </a:r>
            <a:br>
              <a:rPr lang="es-ES" dirty="0"/>
            </a:br>
            <a:r>
              <a:rPr lang="es-ES" dirty="0"/>
              <a:t>ALTA CLIENTE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E59ACA-8A70-44FB-BE5B-7C262B7827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0018" y="2214694"/>
            <a:ext cx="3658111" cy="303889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CFABD3-C779-450B-AE94-19C6B78F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59" y="2214693"/>
            <a:ext cx="3765882" cy="30388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6875F0-F6A8-473A-995E-122B3134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450" y="2233746"/>
            <a:ext cx="3629532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81495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257</TotalTime>
  <Words>167</Words>
  <Application>Microsoft Office PowerPoint</Application>
  <PresentationFormat>Panorámica</PresentationFormat>
  <Paragraphs>22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Tw Cen MT</vt:lpstr>
      <vt:lpstr>Gota</vt:lpstr>
      <vt:lpstr>More than a read </vt:lpstr>
      <vt:lpstr>           1. Introducción a la app  2. ventana manager 2.1 Catalogo de libros 2.1.1 añadir, eliminar y modif libro (lista)  2.2 mantenimiento clientes 2.2.1 alta, baja y modif clientes (lista)  2.3 Estadísticas 2.4 calculadora 2.5 Copia de seguridad 2.6 Manual de usuario 2.7 SALIR  3. ventana cliente 3.1 comprar 3.2 carrito    </vt:lpstr>
      <vt:lpstr>1. INTRODUCCION A LA APP</vt:lpstr>
      <vt:lpstr>2.Ventana manager</vt:lpstr>
      <vt:lpstr>2.1 Catalogo de libros 2.1.1 añadir, eliminar y modif libro (lista)  </vt:lpstr>
      <vt:lpstr>AÑADIR LIBRO </vt:lpstr>
      <vt:lpstr>Eliminar libro</vt:lpstr>
      <vt:lpstr> modificar precio </vt:lpstr>
      <vt:lpstr>2.2 MANTENIMIENTO CLIENTES ALTA CLIENTE</vt:lpstr>
      <vt:lpstr>Modif cliente</vt:lpstr>
      <vt:lpstr>ELIMINAR CLIENTE</vt:lpstr>
      <vt:lpstr>2.4 CALCULADORA</vt:lpstr>
      <vt:lpstr>2.5 copia de seguridad</vt:lpstr>
      <vt:lpstr>2.6 manual de usuario</vt:lpstr>
      <vt:lpstr>2.7 SALIR</vt:lpstr>
      <vt:lpstr>3. Ventana cliente</vt:lpstr>
      <vt:lpstr>Compra</vt:lpstr>
      <vt:lpstr>CARRITO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than a read</dc:title>
  <dc:creator>SALVADOR BLAS GONZÁLEZ</dc:creator>
  <cp:lastModifiedBy>SALVADOR BLAS GONZÁLEZ</cp:lastModifiedBy>
  <cp:revision>15</cp:revision>
  <dcterms:created xsi:type="dcterms:W3CDTF">2021-06-12T08:34:15Z</dcterms:created>
  <dcterms:modified xsi:type="dcterms:W3CDTF">2021-06-13T17:39:33Z</dcterms:modified>
</cp:coreProperties>
</file>